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67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3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7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27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3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3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8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3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1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2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5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FEAF0-38D7-45D5-B969-0B8C529512A9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45195-925D-44D5-A3B7-B4BA6235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0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The 6 </a:t>
            </a:r>
            <a:r>
              <a:rPr lang="en-US" sz="6600" b="1" dirty="0"/>
              <a:t>S</a:t>
            </a:r>
            <a:r>
              <a:rPr lang="en-US" sz="6600" b="1" dirty="0" smtClean="0"/>
              <a:t>tep Process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1086"/>
            <a:ext cx="10515600" cy="5018314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</a:rPr>
              <a:t>I. Interpreting:</a:t>
            </a:r>
          </a:p>
          <a:p>
            <a:pPr lvl="1">
              <a:defRPr/>
            </a:pP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A.</a:t>
            </a:r>
            <a:r>
              <a:rPr lang="en-US" sz="3600" dirty="0"/>
              <a:t> </a:t>
            </a:r>
            <a:r>
              <a:rPr lang="en-US" sz="3600" b="1" u="sng" dirty="0" smtClean="0">
                <a:solidFill>
                  <a:srgbClr val="7030A0"/>
                </a:solidFill>
              </a:rPr>
              <a:t>Observing</a:t>
            </a:r>
            <a:r>
              <a:rPr lang="en-US" sz="3600" dirty="0" smtClean="0"/>
              <a:t>  -  by far, the most content</a:t>
            </a:r>
            <a:endParaRPr lang="en-US" sz="3600" dirty="0"/>
          </a:p>
          <a:p>
            <a:pPr lvl="1">
              <a:defRPr/>
            </a:pP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B.</a:t>
            </a:r>
            <a:r>
              <a:rPr lang="en-US" sz="3600" dirty="0"/>
              <a:t> </a:t>
            </a:r>
            <a:r>
              <a:rPr lang="en-US" sz="3600" b="1" u="sng" dirty="0" smtClean="0">
                <a:solidFill>
                  <a:srgbClr val="7030A0"/>
                </a:solidFill>
              </a:rPr>
              <a:t>Connecting</a:t>
            </a:r>
            <a:r>
              <a:rPr lang="en-US" sz="3600" dirty="0" smtClean="0"/>
              <a:t> – a few words, but show what in step one </a:t>
            </a:r>
          </a:p>
          <a:p>
            <a:pPr marL="457200" lvl="1" indent="0">
              <a:buNone/>
              <a:defRPr/>
            </a:pPr>
            <a:r>
              <a:rPr lang="en-US" sz="3600" dirty="0"/>
              <a:t> </a:t>
            </a:r>
            <a:r>
              <a:rPr lang="en-US" sz="3600" dirty="0" smtClean="0"/>
              <a:t>       led to them.</a:t>
            </a:r>
            <a:endParaRPr lang="en-US" sz="3600" dirty="0"/>
          </a:p>
          <a:p>
            <a:pPr lvl="1">
              <a:defRPr/>
            </a:pP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C.</a:t>
            </a:r>
            <a:r>
              <a:rPr lang="en-US" sz="3600" dirty="0"/>
              <a:t> </a:t>
            </a:r>
            <a:r>
              <a:rPr lang="en-US" sz="3600" b="1" u="sng" dirty="0" smtClean="0">
                <a:solidFill>
                  <a:srgbClr val="7030A0"/>
                </a:solidFill>
              </a:rPr>
              <a:t>Inferring </a:t>
            </a:r>
            <a:r>
              <a:rPr lang="en-US" sz="3600" dirty="0" smtClean="0"/>
              <a:t>– a single word, but how did you get to it </a:t>
            </a:r>
          </a:p>
          <a:p>
            <a:pPr marL="457200" lvl="1" indent="0">
              <a:buNone/>
              <a:defRPr/>
            </a:pPr>
            <a:r>
              <a:rPr lang="en-US" sz="3600" dirty="0"/>
              <a:t> </a:t>
            </a:r>
            <a:r>
              <a:rPr lang="en-US" sz="3600" dirty="0" smtClean="0"/>
              <a:t>       from step 2?</a:t>
            </a:r>
            <a:endParaRPr lang="en-US" sz="3600" dirty="0"/>
          </a:p>
          <a:p>
            <a:pPr lvl="1">
              <a:defRPr/>
            </a:pP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D.</a:t>
            </a:r>
            <a:r>
              <a:rPr lang="en-US" sz="3600" dirty="0"/>
              <a:t> </a:t>
            </a:r>
            <a:r>
              <a:rPr lang="en-US" sz="3600" b="1" u="sng" dirty="0" smtClean="0">
                <a:solidFill>
                  <a:srgbClr val="7030A0"/>
                </a:solidFill>
              </a:rPr>
              <a:t>Concluding</a:t>
            </a:r>
            <a:r>
              <a:rPr lang="en-US" sz="3600" dirty="0" smtClean="0"/>
              <a:t> – the “Theme.” Show how it came from your single </a:t>
            </a:r>
          </a:p>
          <a:p>
            <a:pPr marL="457200" lvl="1" indent="0">
              <a:buNone/>
              <a:defRPr/>
            </a:pPr>
            <a:r>
              <a:rPr lang="en-US" sz="3600" dirty="0"/>
              <a:t> </a:t>
            </a:r>
            <a:r>
              <a:rPr lang="en-US" sz="3600" dirty="0" smtClean="0"/>
              <a:t>       word in step 3.</a:t>
            </a:r>
            <a:endParaRPr lang="en-US" sz="3600" dirty="0"/>
          </a:p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</a:rPr>
              <a:t> II. Evaluating</a:t>
            </a:r>
          </a:p>
          <a:p>
            <a:pPr lvl="1">
              <a:defRPr/>
            </a:pP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A.</a:t>
            </a:r>
            <a:r>
              <a:rPr lang="en-US" sz="3600" dirty="0"/>
              <a:t> </a:t>
            </a:r>
            <a:r>
              <a:rPr lang="en-US" sz="3600" b="1" u="sng" dirty="0">
                <a:solidFill>
                  <a:srgbClr val="7030A0"/>
                </a:solidFill>
              </a:rPr>
              <a:t>Author’s </a:t>
            </a:r>
            <a:r>
              <a:rPr lang="en-US" sz="3600" b="1" u="sng" dirty="0" smtClean="0">
                <a:solidFill>
                  <a:srgbClr val="7030A0"/>
                </a:solidFill>
              </a:rPr>
              <a:t>Goal </a:t>
            </a:r>
            <a:r>
              <a:rPr lang="en-US" sz="3600" dirty="0" smtClean="0"/>
              <a:t>– What emotion were they fishing around for –      </a:t>
            </a:r>
          </a:p>
          <a:p>
            <a:pPr marL="457200" lvl="1" indent="0">
              <a:buNone/>
              <a:defRPr/>
            </a:pPr>
            <a:r>
              <a:rPr lang="en-US" sz="3600" dirty="0"/>
              <a:t> </a:t>
            </a:r>
            <a:r>
              <a:rPr lang="en-US" sz="3600" dirty="0" smtClean="0"/>
              <a:t>       </a:t>
            </a:r>
            <a:r>
              <a:rPr lang="en-US" sz="3600" i="1" u="sng" dirty="0" smtClean="0"/>
              <a:t>from you</a:t>
            </a:r>
            <a:r>
              <a:rPr lang="en-US" sz="3600" dirty="0" smtClean="0"/>
              <a:t>?  Did </a:t>
            </a:r>
            <a:r>
              <a:rPr lang="en-US" sz="3600" smtClean="0"/>
              <a:t>they succeed?</a:t>
            </a:r>
            <a:endParaRPr lang="en-US" sz="3600" dirty="0"/>
          </a:p>
          <a:p>
            <a:pPr lvl="1">
              <a:defRPr/>
            </a:pP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B.</a:t>
            </a:r>
            <a:r>
              <a:rPr lang="en-US" sz="3600" dirty="0"/>
              <a:t> </a:t>
            </a:r>
            <a:r>
              <a:rPr lang="en-US" sz="3600" b="1" u="sng" dirty="0" smtClean="0">
                <a:solidFill>
                  <a:srgbClr val="7030A0"/>
                </a:solidFill>
              </a:rPr>
              <a:t>Personal</a:t>
            </a:r>
            <a:r>
              <a:rPr lang="en-US" sz="3600" dirty="0" smtClean="0"/>
              <a:t> – Why you liked it, or not.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49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121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The 6 Step Process</vt:lpstr>
    </vt:vector>
  </TitlesOfParts>
  <Company>Morrisville State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6 Step Process</dc:title>
  <dc:creator>Whitney, Mark</dc:creator>
  <cp:lastModifiedBy>Whitney, Mark</cp:lastModifiedBy>
  <cp:revision>5</cp:revision>
  <dcterms:created xsi:type="dcterms:W3CDTF">2014-10-28T14:38:04Z</dcterms:created>
  <dcterms:modified xsi:type="dcterms:W3CDTF">2014-10-28T15:12:44Z</dcterms:modified>
</cp:coreProperties>
</file>